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ppt/_rels/presentation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7.xml.rels" ContentType="application/vnd.openxmlformats-package.relationship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10.png" ContentType="image/png"/>
  <Override PartName="/ppt/media/image8.png" ContentType="image/png"/>
  <Override PartName="/ppt/media/image11.png" ContentType="image/png"/>
  <Override PartName="/ppt/media/image9.png" ContentType="image/png"/>
  <Override PartName="/ppt/media/image2.png" ContentType="image/png"/>
  <Override PartName="/ppt/media/image7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_rels/.rels" ContentType="application/vnd.openxmlformats-package.relationshi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to edit Master title </a:t>
            </a: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style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E787133E-DB16-4951-B9EF-6CE63EFD986A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12/20/19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3CB93ACE-01E3-4F1D-BF70-FCF1511AFFB8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US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Master text styles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F86DBBED-B4F4-4B03-BF71-070A4BF77CA8}" type="datetime">
              <a:rPr b="0" lang="en-US" sz="1100" spc="-1" strike="noStrike">
                <a:solidFill>
                  <a:srgbClr val="ffffff"/>
                </a:solidFill>
                <a:latin typeface="Century Gothic"/>
              </a:rPr>
              <a:t>12/20/19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555BD442-7F0E-4D27-B27E-9D5F3659C9B5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1</a:t>
            </a:fld>
            <a:endParaRPr b="0" lang="en-US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br/>
            <a:br/>
            <a:br/>
            <a:r>
              <a:rPr b="1" lang="en-US" sz="4800" spc="-1" strike="noStrike">
                <a:solidFill>
                  <a:srgbClr val="ebebeb"/>
                </a:solidFill>
                <a:latin typeface="Century Gothic"/>
              </a:rPr>
              <a:t>DNS SubDomain Scanner</a:t>
            </a:r>
            <a:br/>
            <a:r>
              <a:rPr b="0" lang="en-US" sz="4800" spc="-1" strike="noStrike">
                <a:solidFill>
                  <a:srgbClr val="ebebeb"/>
                </a:solidFill>
                <a:latin typeface="Century Gothic"/>
              </a:rPr>
              <a:t>A Multihreaded Web Based DNS Subdomain Bruteforcer</a:t>
            </a:r>
            <a:endParaRPr b="0" lang="en-US" sz="4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154880" y="477720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US" sz="2000" spc="-1" strike="noStrike" cap="all">
                <a:solidFill>
                  <a:srgbClr val="8ad0d6"/>
                </a:solidFill>
                <a:latin typeface="Century Gothic"/>
              </a:rPr>
              <a:t>Group Members: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US" sz="2000" spc="-1" strike="noStrike" cap="all">
                <a:solidFill>
                  <a:srgbClr val="8ad0d6"/>
                </a:solidFill>
                <a:latin typeface="Century Gothic"/>
              </a:rPr>
              <a:t>Sadaqat Ali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US" sz="2000" spc="-1" strike="noStrike" cap="all">
                <a:solidFill>
                  <a:srgbClr val="8ad0d6"/>
                </a:solidFill>
                <a:latin typeface="Century Gothic"/>
              </a:rPr>
              <a:t>Muhammad Abdullah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1" lang="en-US" sz="2000" spc="-1" strike="noStrike" cap="all">
                <a:solidFill>
                  <a:srgbClr val="8ad0d6"/>
                </a:solidFill>
                <a:latin typeface="Century Gothic"/>
              </a:rPr>
              <a:t>Naveed Gondal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646200" y="452880"/>
            <a:ext cx="9403560" cy="10576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DNS Sub-Domain Scanner Intro 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646200" y="1365120"/>
            <a:ext cx="10899360" cy="51944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DNS SubDomain Scanner is web based tool which scan subdomain for a given domain name and resolve these domain names to get DNS queries.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It is multithreaded programm written in C and integrated with React and NodeJS to make an interactive UI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663120" y="596880"/>
            <a:ext cx="9487800" cy="56638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1000"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Problems</a:t>
            </a:r>
            <a:endParaRPr b="0" lang="en-US" sz="4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Here arise, some problems: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The main problems we face when do pen testing and gather data about target is that this is very slow process. It takes much time to gather data about a target domain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Bruteforcing is also a very much time consuming when used in Pen Testing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There is no interactive application available for Pen Testers to gather data about a target.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4000" spc="-1" strike="noStrike">
                <a:solidFill>
                  <a:srgbClr val="ffffff"/>
                </a:solidFill>
                <a:latin typeface="Century Gothic"/>
              </a:rPr>
              <a:t>Solutions:</a:t>
            </a:r>
            <a:endParaRPr b="0" lang="en-US" sz="4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To solve the problem of time consuming data gathering we made it much faster using multithreading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As bruteforcing take much time but when done in multipe threads on multiple cores it can be done very fast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React is an interactive library with NodeJS its back make much more interactve UI then anyother technology can make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646200" y="452880"/>
            <a:ext cx="9404280" cy="12034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Output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646200" y="163224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/>
          <a:stretch/>
        </p:blipFill>
        <p:spPr>
          <a:xfrm>
            <a:off x="646200" y="1371600"/>
            <a:ext cx="7857720" cy="5212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646200" y="0"/>
            <a:ext cx="9404280" cy="121140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Limitations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554760" y="941400"/>
            <a:ext cx="10863720" cy="49752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216000" indent="-216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It can scan subdomains of a single domain at one time of execution.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216000" indent="-216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NodeJS is not fully compatible with C and other low level languages so it is very difficult task to integrate C with Node and React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216000" indent="-216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Font typeface="Wingdings" charset="2"/>
              <a:buChar char="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It show some lags on front-end and frontend is not yet fully interactive but it do fulfill all the basic functionality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531720" y="29880"/>
            <a:ext cx="11563920" cy="5756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Future Scope 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548640" y="1188720"/>
            <a:ext cx="10881360" cy="111420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Its Scope can be extended to all types of scanning including port scanning etc</a:t>
            </a:r>
            <a:endParaRPr b="0" lang="en-US" sz="2000" spc="-1" strike="noStrike">
              <a:solidFill>
                <a:srgbClr val="ffffff"/>
              </a:solidFill>
              <a:latin typeface="Century Gothic"/>
              <a:ea typeface="Noto Sans CJK SC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This can be implemented to use multiple multithreaded Programms written in C to get maximum benefit of both C and NodeJS</a:t>
            </a:r>
            <a:endParaRPr b="0" lang="en-US" sz="2000" spc="-1" strike="noStrike">
              <a:solidFill>
                <a:srgbClr val="ffffff"/>
              </a:solidFill>
              <a:latin typeface="Century Gothic"/>
              <a:ea typeface="Noto Sans CJK SC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</a:t>
            </a:r>
            <a:endParaRPr b="0" lang="en-US" sz="2000" spc="-1" strike="noStrike">
              <a:solidFill>
                <a:srgbClr val="ffffff"/>
              </a:solidFill>
              <a:latin typeface="Century Gothic"/>
              <a:ea typeface="Noto Sans CJK S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985680" y="308880"/>
            <a:ext cx="9404280" cy="11012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Conclusion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985680" y="1331280"/>
            <a:ext cx="940428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This project helped me to understand how multithreading works and how to integrate multitheading in C with the latest web technologies to make more interactive and innovative Tools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505800" y="272880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ebebeb"/>
                </a:solidFill>
                <a:latin typeface="Century Gothic"/>
              </a:rPr>
              <a:t>THANK YOU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449</TotalTime>
  <Application>LibreOffice/6.3.3.2$Linux_X86_64 LibreOffice_project/30$Build-2</Application>
  <Words>414</Words>
  <Paragraphs>54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2019-12-20T02:55:17Z</dcterms:created>
  <dc:creator>Ali's Pc</dc:creator>
  <dc:description/>
  <dc:language>en-US</dc:language>
  <cp:lastModifiedBy/>
  <dcterms:modified xsi:type="dcterms:W3CDTF">2019-12-20T20:57:08Z</dcterms:modified>
  <cp:revision>17</cp:revision>
  <dc:subject/>
  <dc:title>A Multihreaded Client Server Chatting Application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